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4E92B0F-AA1A-47A7-96B3-FDB19B464E2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B59ECC-BD05-4F03-A943-74B12FAD275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4EE768-442E-42F8-9B7D-0C7C7EA4300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DA1618E-0DF8-4067-B905-490D4AF8D1C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BABC192-2E89-4632-930D-04FB098A943E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153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0BC68E9-5D80-4547-AD78-26FFAC33C4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0633303-0EED-479D-AB70-EDEF61E5BD6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nagłówka 3">
            <a:extLst>
              <a:ext uri="{FF2B5EF4-FFF2-40B4-BE49-F238E27FC236}">
                <a16:creationId xmlns:a16="http://schemas.microsoft.com/office/drawing/2014/main" id="{D094FB24-C341-4F11-B881-C4E188ED61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D3938E-65D1-4ACC-B32A-B425BA0001D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4F7C95-3DEA-49B6-BF79-B4EBDE68DD7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027AD7-655F-4092-AD21-D5E7D4D69C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E7112FA-8B3F-4590-845A-360AB6173AD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16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151C0932-5083-4403-BE39-41FD1B18EA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C8C106-120F-4631-8178-C3E721CA80F8}" type="slidenum">
              <a:t>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D1266E44-494B-4F5E-A013-5A8D64754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25E25DE5-347B-4981-AEA9-4A6B0D6AA6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B88AEBF1-0A32-425A-8B81-D5ECB0DF3C2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75626E-4B07-4DD0-96C3-7D8938689F23}" type="slidenum"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7E26EEAC-64EB-402B-BE51-5CC4517FD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7F70DAC3-B7F6-4638-A052-2E8BCD2AA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6FDD8587-3865-4BD6-BAF0-3EECC4013F2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9C349B-1EFC-442E-8F7E-EE115C4A6186}" type="slidenum"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B419D2B2-9368-4CA9-8540-3E41B6435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A4E8E9F1-6250-47BB-96FF-A2FB528857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5D0E6BA2-4E56-4ED0-8444-BA6A7DC023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22D17-E037-487D-B988-99C6A84C6653}" type="slidenum"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FEC547DC-95FB-4684-9ADA-69208FCF6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834293F5-EEE3-4B9C-A7C1-09B6D81F3B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BTM.png">
            <a:extLst>
              <a:ext uri="{FF2B5EF4-FFF2-40B4-BE49-F238E27FC236}">
                <a16:creationId xmlns:a16="http://schemas.microsoft.com/office/drawing/2014/main" id="{5F085C22-A94F-468C-B911-E3675F64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638B0E-2DC0-4B8C-8C1A-4EB400F5BB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08061" y="1987923"/>
            <a:ext cx="8064495" cy="2011826"/>
          </a:xfrm>
        </p:spPr>
        <p:txBody>
          <a:bodyPr anchor="b"/>
          <a:lstStyle>
            <a:lvl1pPr algn="l">
              <a:defRPr sz="6614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9ACDEC-D7E7-4D2B-8DEA-5D0E9990ED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08061" y="4003828"/>
            <a:ext cx="8064495" cy="755971"/>
          </a:xfrm>
        </p:spPr>
        <p:txBody>
          <a:bodyPr/>
          <a:lstStyle>
            <a:lvl1pPr marL="0" indent="0">
              <a:buNone/>
              <a:defRPr sz="2205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BDD3E4-380A-42E8-A202-F5845F8E3B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539807" y="4766236"/>
            <a:ext cx="2532759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FB5A56-C86D-4F60-B29F-2F99DAE066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008061" y="4766236"/>
            <a:ext cx="5380530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4F8A9-BCB2-4E2F-9DFB-BF28F6122E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678411" y="1577266"/>
            <a:ext cx="2394146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C1FE5C00-4406-4F7C-B818-34E08DB8BD8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0444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D8FD-DF64-4A7B-8D97-D4DF052AF9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31" y="5177972"/>
            <a:ext cx="8771473" cy="903189"/>
          </a:xfrm>
        </p:spPr>
        <p:txBody>
          <a:bodyPr anchor="b"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C6C3E-8881-4638-89D7-B1A931C744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5231" y="1076998"/>
            <a:ext cx="8764606" cy="3755559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AC023-966D-4A6B-905C-925A75B7E5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240" y="6081162"/>
            <a:ext cx="8770147" cy="823344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3E99C-1C3B-4E4E-A3C0-1F991EA20F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FA4AC-C11E-45E8-A40E-04305EB82F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0689D-EBEC-4710-9C58-1913BA87DE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D4E68-CFCE-4A98-B4F8-E883CAEE3A2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8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9B684F53-72F8-4CDE-83E4-E3A1B581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221D4E-EF26-4C1B-A09E-44DF47EB06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40" y="830631"/>
            <a:ext cx="8770147" cy="3089199"/>
          </a:xfrm>
        </p:spPr>
        <p:txBody>
          <a:bodyPr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AB7CB-4A95-4F85-80A3-1ABD9E63A4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6044" y="4022491"/>
            <a:ext cx="8568531" cy="1467017"/>
          </a:xfrm>
        </p:spPr>
        <p:txBody>
          <a:bodyPr anchor="ctr"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A0CFB-086B-4527-BAB7-552882E138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31911" y="419983"/>
            <a:ext cx="2406746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4C4F-03D8-4DA6-874C-1A8DB7BA8E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5240" y="419983"/>
            <a:ext cx="5325465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DD1B1-6B33-47FF-BE4D-0E5029B020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9872" y="419983"/>
            <a:ext cx="735515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F3AEF62C-D7A7-4A8C-982D-C5749FF0E78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27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0-HD-BTM.png">
            <a:extLst>
              <a:ext uri="{FF2B5EF4-FFF2-40B4-BE49-F238E27FC236}">
                <a16:creationId xmlns:a16="http://schemas.microsoft.com/office/drawing/2014/main" id="{0B4BEF37-23E5-4DDA-856F-1D7B4A80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90E8F8-CF8F-469B-A69B-ED80AFDA0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054" y="830631"/>
            <a:ext cx="8393524" cy="3038240"/>
          </a:xfrm>
        </p:spPr>
        <p:txBody>
          <a:bodyPr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C1673-1F00-486F-B4CA-79D7AB2F7E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8068" y="3868872"/>
            <a:ext cx="7931496" cy="48991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D6B048A-9A71-4D0C-A415-5C543BC5A4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6044" y="4601718"/>
            <a:ext cx="8575535" cy="905292"/>
          </a:xfrm>
        </p:spPr>
        <p:txBody>
          <a:bodyPr anchor="ctr"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FA680F-4D0D-44E6-9CCC-FE6937E9B7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31911" y="419983"/>
            <a:ext cx="2406746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862A3B6-353F-4234-B014-BA6F359C53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5240" y="418264"/>
            <a:ext cx="5325465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DA99FFA-A38B-47E8-8EC6-EE81228F30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9872" y="419983"/>
            <a:ext cx="735515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7236DCDF-D693-4098-9128-B68FC5043231}" type="slidenum">
              <a:t>‹#›</a:t>
            </a:fld>
            <a:endParaRPr lang="pl-PL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8F69BF8-D07C-4A87-A394-227D0256748F}"/>
              </a:ext>
            </a:extLst>
          </p:cNvPr>
          <p:cNvSpPr txBox="1"/>
          <p:nvPr/>
        </p:nvSpPr>
        <p:spPr>
          <a:xfrm>
            <a:off x="255163" y="890360"/>
            <a:ext cx="504035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73B46053-B58F-4C62-A15B-83A38269795A}"/>
              </a:ext>
            </a:extLst>
          </p:cNvPr>
          <p:cNvSpPr txBox="1"/>
          <p:nvPr/>
        </p:nvSpPr>
        <p:spPr>
          <a:xfrm>
            <a:off x="8981209" y="3330455"/>
            <a:ext cx="504035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all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16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D95F75AE-BD4A-4531-A5EA-D5940D27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E6CFB9-9E1F-4355-95AE-9518CF6DB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044" y="1239780"/>
            <a:ext cx="8571155" cy="2768830"/>
          </a:xfrm>
        </p:spPr>
        <p:txBody>
          <a:bodyPr anchor="b"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CA81-20A8-48C5-955B-1597DFB43D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6035" y="4021595"/>
            <a:ext cx="8569866" cy="1102190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20BD2-FC77-48D3-AE87-F8C55A8B8E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31911" y="417652"/>
            <a:ext cx="2406746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87D1-84F1-4306-9A96-2BDC0FAB7C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5240" y="417652"/>
            <a:ext cx="5325465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F07EA-E04B-4DD3-80FF-C11208DD8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9872" y="419983"/>
            <a:ext cx="735515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D01E0B67-262B-482D-A06C-910A86629AF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67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A6E0-D975-4C12-8546-00C6DFF90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146" y="839967"/>
            <a:ext cx="7031233" cy="14372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85FF6-DD5C-4680-B24F-3E0187D327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240" y="2427384"/>
            <a:ext cx="2822579" cy="680478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18E15-7001-46CA-B663-EC694E357C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240" y="3201744"/>
            <a:ext cx="2822579" cy="3702762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DCF1D-A2BD-4E10-80C1-D7013AA556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40482" y="2426561"/>
            <a:ext cx="2822579" cy="690637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E2559A1-B7BE-41CA-B6FE-64B83D62A8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38882" y="3201195"/>
            <a:ext cx="2822579" cy="3703301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6A76D67-E0B2-41CC-A487-2E435D09C8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02809" y="2417225"/>
            <a:ext cx="2822579" cy="690637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98E9F5-C507-4285-B8A6-1206BC6DC7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02809" y="3201744"/>
            <a:ext cx="2822579" cy="3702762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1A5670B-4515-44EB-A44B-0D277FE0E3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241411-E4D8-4864-B80C-459092757D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29ECB77-0FE8-43ED-9BDC-3816D093EB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12CEE-3157-407E-B52E-4A72D6ACFD4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56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4E72-74FE-4C15-BBD5-6B3236A66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155" y="839967"/>
            <a:ext cx="7035695" cy="14279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C651B-59FA-42F0-BA88-DD51F31CA7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240" y="4534198"/>
            <a:ext cx="2822579" cy="7526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73E4416-D04F-47FC-AF3D-0F5EB06FA29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5240" y="2570286"/>
            <a:ext cx="2822579" cy="1661519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7782A45-1FAE-4C44-94F4-1954B8B94D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240" y="5286813"/>
            <a:ext cx="2822579" cy="1617692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3024FA-5E45-45EE-9FE1-9302C5108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29061" y="4534198"/>
            <a:ext cx="2822579" cy="7526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B891D0F-5BE8-472C-897C-B6BBD017A38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629061" y="2570286"/>
            <a:ext cx="2822579" cy="166434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FAAB60-DF1B-4452-97BB-9B550E9DD5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27946" y="5286813"/>
            <a:ext cx="2822579" cy="1617692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BB1630-5773-4B57-BC4D-D3B704A049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07271" y="4534198"/>
            <a:ext cx="2822579" cy="7526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7721119-3382-456E-B681-228B817DE6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07271" y="2570286"/>
            <a:ext cx="2822579" cy="1663302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3F245D3-FB3C-49C5-A7B2-7A117232EA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07161" y="5286813"/>
            <a:ext cx="2822579" cy="1617692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6636DF51-F384-479B-AA9A-A0C67AAE64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53CCD30-EA30-4B3A-BACA-028C48C00A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D2BE98-F897-4661-9FB3-147C44EDD3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3BC9DF-6EEC-4430-A3CA-9ED3C1717A7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2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2B03-FE18-427B-BADB-B27D7B527F6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46395-DB9C-4597-8528-32AEE1CAAB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DE87-E515-4BBA-B04B-2806CBB769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B2-F004-44B1-951B-96085FB848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ECC6-A434-45FA-8232-C3EE51EE0B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5448D-C959-403C-92C1-8D48DF34837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599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0-HD-BTM.png">
            <a:extLst>
              <a:ext uri="{FF2B5EF4-FFF2-40B4-BE49-F238E27FC236}">
                <a16:creationId xmlns:a16="http://schemas.microsoft.com/office/drawing/2014/main" id="{BEDB6F83-A61B-4C5F-869A-4CC35239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D0A77FF6-F9CE-4A53-B5E1-EF4FF87FD34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724275" y="823627"/>
            <a:ext cx="1701104" cy="4683373"/>
          </a:xfrm>
        </p:spPr>
        <p:txBody>
          <a:bodyPr vert="eaVert"/>
          <a:lstStyle>
            <a:lvl1pPr algn="l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5D5DCEF8-CF10-405A-9EDE-9B0B62236E0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55240" y="822466"/>
            <a:ext cx="6921093" cy="46845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C9A32E-904C-4307-BF62-23FBDADAFA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31911" y="419983"/>
            <a:ext cx="2406746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90E4F0-A7E1-44EB-9CB7-930C40135F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5240" y="419983"/>
            <a:ext cx="5325465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D94490-F3C2-4BAB-A7BD-06CFFF05DE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9872" y="419983"/>
            <a:ext cx="735515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CA16B3D3-31D0-490A-A6BD-6E77EF883C8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2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BEE8-876D-4BF7-91D8-5C3B219EC9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D6ACA-A658-46CA-8E02-435BB771FF2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6891-5ABB-4102-83DE-148E871351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37B2-A347-4B93-87F2-CA672FA894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42D3B-4C44-435E-AD45-8A28293CEB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D4EBDF-D8A1-4910-8FCE-123E24AAB6F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6638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-HD-BTM.png">
            <a:extLst>
              <a:ext uri="{FF2B5EF4-FFF2-40B4-BE49-F238E27FC236}">
                <a16:creationId xmlns:a16="http://schemas.microsoft.com/office/drawing/2014/main" id="{F59CB626-7AC0-4596-929D-4D24C1189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7010"/>
            <a:ext cx="10080629" cy="20526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C22BD7-5AB8-43CA-94F4-666259BA9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40" y="830631"/>
            <a:ext cx="8770147" cy="3088614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5B5669-EBD9-4A96-9E95-100BAE0CD9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5240" y="4014325"/>
            <a:ext cx="8770147" cy="1492684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4BEF33-0172-4B5A-8AB0-FC0BEF44D1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31911" y="419983"/>
            <a:ext cx="2406746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7441BE-803E-4899-8B99-5D888A9282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5240" y="419983"/>
            <a:ext cx="5325465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AECE3-F5DA-434D-B23E-27B5885953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89872" y="419983"/>
            <a:ext cx="735515" cy="402482"/>
          </a:xfrm>
        </p:spPr>
        <p:txBody>
          <a:bodyPr/>
          <a:lstStyle>
            <a:lvl1pPr>
              <a:defRPr/>
            </a:lvl1pPr>
          </a:lstStyle>
          <a:p>
            <a:pPr lvl="0"/>
            <a:fld id="{AADDA73B-6446-4F92-BDE1-858D2B5AC28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51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23F9-5D66-450B-BED0-EFADDFD858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871A-BF95-4C95-8BAC-BD77B4954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5240" y="2419100"/>
            <a:ext cx="4311139" cy="44854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AAA30-CD49-40D4-B0AB-E1B5B7E5995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7595" y="2419100"/>
            <a:ext cx="4307793" cy="44854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0055-928C-42BC-AF94-E7364F3338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3C52A-DFFC-4045-841E-AD11D051F7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038CC-5A96-4B0F-A463-F1B5464F7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D4C29-55B9-4CD9-BE09-3A55C33BA3D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11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B924-0A12-4AAF-8618-8B724FD938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146" y="839967"/>
            <a:ext cx="7031233" cy="14279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9CDD-3E08-4015-95A9-6FE5256271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5402" y="2407240"/>
            <a:ext cx="4060978" cy="908209"/>
          </a:xfrm>
        </p:spPr>
        <p:txBody>
          <a:bodyPr anchor="b"/>
          <a:lstStyle>
            <a:lvl1pPr marL="0" indent="0">
              <a:buNone/>
              <a:defRPr sz="308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CA6E-7900-43A2-9757-1FD7B64494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55240" y="3453185"/>
            <a:ext cx="4311139" cy="3451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F6520-231B-4382-BE49-76B3CBA6A9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367756" y="2407240"/>
            <a:ext cx="4057631" cy="908209"/>
          </a:xfrm>
        </p:spPr>
        <p:txBody>
          <a:bodyPr anchor="b"/>
          <a:lstStyle>
            <a:lvl1pPr marL="0" indent="0">
              <a:buNone/>
              <a:defRPr sz="3086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4434B-1CB7-47AA-9F65-AE7DBFBAF2D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17595" y="3453185"/>
            <a:ext cx="4307793" cy="3451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66A10-B930-454F-BB51-EADCD952DD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E117D-7FD2-4744-AFEB-365FD3AF1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AA79C-52B7-4A7C-94AB-3FD0B6D9A0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0BD9E8-47EA-4127-A76B-E88F0E3B96D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1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4470-EB02-44A5-B00A-B6669457D2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0635-38A6-4F3D-AC1B-E1F486D2E3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338C4-33CF-4266-AC9D-6F0CD2E43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42BA5-70CF-4C3E-9A65-954C155679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98C63-3529-4560-BF22-F9D09627EA4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2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0D824-DE0D-4429-BDA5-EDD63AF343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FCCE5-4D3A-4603-A205-096696AF40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E938D-AA8C-4DC8-BD35-C666151C7B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D5C76F-0EC1-474A-8DDE-9FDA7E09B14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40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CE29-B8EB-48B0-A1C7-0BDDCFFB25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40" y="1679926"/>
            <a:ext cx="3402208" cy="1763923"/>
          </a:xfrm>
        </p:spPr>
        <p:txBody>
          <a:bodyPr anchor="b"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66DD-ACD0-4F25-AD06-963ED29F33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4265" y="823161"/>
            <a:ext cx="5141122" cy="6081336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2E70-8B9D-4BFF-BFB8-A4BF18F5C85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5240" y="3443849"/>
            <a:ext cx="3402208" cy="346064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9F05D-C332-4489-B22A-FBD5747F0B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BF10E-2B49-42FA-8795-B340F50E03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3C2D3-BD1D-4CF6-8C48-0ACED7F3F8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ACEF2-0C33-4993-BCF7-DA22F41A7CE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14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5578-DCDF-4DE5-B7BF-CE64204C11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40" y="1679926"/>
            <a:ext cx="4493206" cy="1763923"/>
          </a:xfrm>
        </p:spPr>
        <p:txBody>
          <a:bodyPr anchor="b"/>
          <a:lstStyle>
            <a:lvl1pPr algn="l">
              <a:defRPr sz="3527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F3986-2259-4024-87A2-7602BCB37D3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377129" y="828108"/>
            <a:ext cx="4050590" cy="6076398"/>
          </a:xfrm>
        </p:spPr>
        <p:txBody>
          <a:bodyPr/>
          <a:lstStyle>
            <a:lvl1pPr marL="0" indent="0">
              <a:buNone/>
              <a:defRPr sz="3527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7652-A068-47E7-8465-5D22468C71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5240" y="3443849"/>
            <a:ext cx="4493206" cy="3460647"/>
          </a:xfrm>
        </p:spPr>
        <p:txBody>
          <a:bodyPr/>
          <a:lstStyle>
            <a:lvl1pPr marL="0" indent="0">
              <a:buNone/>
              <a:defRPr sz="1764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0B5C7-C4C6-401C-A844-4AF5B0FCF9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37CF0-FE8E-4560-8F14-E55ADFC241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0E811-17F8-4471-BD42-46151053B2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A38D1-8FD4-4807-830A-85E6E306FB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11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0-HD-TOP.png">
            <a:extLst>
              <a:ext uri="{FF2B5EF4-FFF2-40B4-BE49-F238E27FC236}">
                <a16:creationId xmlns:a16="http://schemas.microsoft.com/office/drawing/2014/main" id="{56ED7ED8-E905-4CBF-9015-26696A2AD0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0080629" cy="11917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D1BF5A9-BD0B-4D55-B320-EBBB667B23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146" y="842583"/>
            <a:ext cx="7031233" cy="1425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02989E-F592-4D78-A38A-8BEBCDCBFD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5240" y="2419100"/>
            <a:ext cx="8770147" cy="4485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C3FC82-E165-4289-AC1F-7A261281CF7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069034" y="7006699"/>
            <a:ext cx="23563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15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6CF73A-AF4E-47D1-85E8-EB478CA337D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55240" y="7006141"/>
            <a:ext cx="626258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15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4E3E8D-0508-4A20-B32D-95E60072C5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45449" y="419983"/>
            <a:ext cx="217993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15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CB39872D-D5A4-45B2-B703-1D815CA69EC0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r" defTabSz="100794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9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51990" marR="0" lvl="0" indent="-251990" algn="l" defTabSz="1007943" rtl="0" fontAlgn="auto" hangingPunct="1">
        <a:lnSpc>
          <a:spcPct val="90000"/>
        </a:lnSpc>
        <a:spcBef>
          <a:spcPts val="1100"/>
        </a:spcBef>
        <a:spcAft>
          <a:spcPts val="0"/>
        </a:spcAft>
        <a:buSzPct val="100000"/>
        <a:buFont typeface="Arial" pitchFamily="34"/>
        <a:buChar char="•"/>
        <a:tabLst/>
        <a:defRPr lang="pl-PL" sz="2425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55952" marR="0" lvl="1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pl-PL" sz="2205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259933" marR="0" lvl="2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pl-PL" sz="1984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763895" marR="0" lvl="3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pl-PL" sz="1764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267867" marR="0" lvl="4" indent="-251990" algn="l" defTabSz="1007943" rtl="0" fontAlgn="auto" hangingPunct="1">
        <a:lnSpc>
          <a:spcPct val="90000"/>
        </a:lnSpc>
        <a:spcBef>
          <a:spcPts val="550"/>
        </a:spcBef>
        <a:spcAft>
          <a:spcPts val="0"/>
        </a:spcAft>
        <a:buSzPct val="100000"/>
        <a:buFont typeface="Arial" pitchFamily="34"/>
        <a:buChar char="•"/>
        <a:tabLst/>
        <a:defRPr lang="pl-PL" sz="1764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0CAB4-B0A5-42DF-8D0C-BBD9EBB823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39603">
            <a:off x="0" y="839785"/>
            <a:ext cx="9070976" cy="1363663"/>
          </a:xfrm>
        </p:spPr>
        <p:txBody>
          <a:bodyPr>
            <a:spAutoFit/>
          </a:bodyPr>
          <a:lstStyle/>
          <a:p>
            <a:pPr lvl="0"/>
            <a:r>
              <a:rPr lang="pl-PL" sz="9600" b="1" i="1">
                <a:solidFill>
                  <a:srgbClr val="83CAFF"/>
                </a:solidFill>
              </a:rPr>
              <a:t>Wit Stwosz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A676E2-B5DF-4DC4-AF9D-580C563630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464944" y="314517"/>
            <a:ext cx="9072567" cy="498951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pl-PL" sz="6000" b="1"/>
              <a:t>          Życie i twórczość</a:t>
            </a: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33EFD36D-E9EB-4539-934D-5E71EBE6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05" y="3433306"/>
            <a:ext cx="4178597" cy="41263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AED7D-042B-4FD2-BDBD-4FBE2DB4D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941" y="0"/>
            <a:ext cx="9316894" cy="2159419"/>
          </a:xfrm>
        </p:spPr>
        <p:txBody>
          <a:bodyPr anchorCtr="1"/>
          <a:lstStyle/>
          <a:p>
            <a:pPr lvl="0" algn="ctr"/>
            <a:r>
              <a:rPr lang="pl-PL"/>
              <a:t>Tumba Piotra z Bnina w katedrze we Włocławku</a:t>
            </a:r>
            <a:br>
              <a:rPr lang="pl-PL"/>
            </a:br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03E8E78-0AD5-4F1B-A6D5-A15EDD85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68811"/>
            <a:ext cx="5238423" cy="61908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7EA18-AC8C-4FE1-940B-CB5A9C9AF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85979" y="-433955"/>
            <a:ext cx="10452579" cy="2650205"/>
          </a:xfrm>
        </p:spPr>
        <p:txBody>
          <a:bodyPr anchorCtr="1"/>
          <a:lstStyle/>
          <a:p>
            <a:pPr lvl="0" algn="ctr"/>
            <a:r>
              <a:rPr lang="pl-PL"/>
              <a:t>Płyta nagrobna prymasa Zbigniewa Oleśnickiegow katedrze gnieźnieńskiej 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087FA18-1312-4971-AEBE-A939933B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2" y="1782302"/>
            <a:ext cx="3859078" cy="57773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D0D2C1-86AA-4159-8E01-7F1A0623E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080629" cy="1898870"/>
          </a:xfrm>
        </p:spPr>
        <p:txBody>
          <a:bodyPr anchorCtr="1"/>
          <a:lstStyle/>
          <a:p>
            <a:pPr lvl="0" algn="ctr"/>
            <a:r>
              <a:rPr lang="pl-PL" sz="4000"/>
              <a:t> Modlitwa w Ogrójcu z kościoła pw. Wszystkich Świętych w Ptaszkowej            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5B65FD26-3E7B-413B-AFCA-1EAFFDDF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8" y="1751304"/>
            <a:ext cx="4779477" cy="58083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AD6B9-FACB-4ABD-851F-F89CA4AFD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080629" cy="2309244"/>
          </a:xfrm>
        </p:spPr>
        <p:txBody>
          <a:bodyPr anchorCtr="1"/>
          <a:lstStyle/>
          <a:p>
            <a:pPr lvl="0" algn="ctr"/>
            <a:r>
              <a:rPr lang="pl-PL" sz="4000"/>
              <a:t>Epitafium Pawła Volckamera w kościele św. Sebalda w Norymberdze</a:t>
            </a:r>
            <a:br>
              <a:rPr lang="pl-PL" sz="4000"/>
            </a:br>
            <a:endParaRPr lang="pl-PL" sz="400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3E27618-6AE5-4B73-BCB8-04EAB6A1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313"/>
            <a:ext cx="10080629" cy="56893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7C975-9738-4ECA-B10B-8DDC31B06B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080629" cy="2185260"/>
          </a:xfrm>
        </p:spPr>
        <p:txBody>
          <a:bodyPr anchorCtr="1"/>
          <a:lstStyle/>
          <a:p>
            <a:pPr lvl="0" algn="ctr"/>
            <a:r>
              <a:rPr lang="pl-PL"/>
              <a:t> Epitafium Filipa Kallimacha w kościele św. Trójcy</a:t>
            </a:r>
            <a:br>
              <a:rPr lang="pl-PL"/>
            </a:br>
            <a:endParaRPr lang="pl-PL"/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9D0F6919-A900-454F-88C0-3EFCCE43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2" y="1332856"/>
            <a:ext cx="4945294" cy="62268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59139-19B6-4252-8BA3-E77705706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624" y="-604436"/>
            <a:ext cx="9549371" cy="2479724"/>
          </a:xfrm>
        </p:spPr>
        <p:txBody>
          <a:bodyPr anchorCtr="1"/>
          <a:lstStyle/>
          <a:p>
            <a:pPr lvl="0" algn="ctr"/>
            <a:r>
              <a:rPr lang="pl-PL" sz="4000"/>
              <a:t> </a:t>
            </a:r>
            <a:br>
              <a:rPr lang="pl-PL" sz="4000"/>
            </a:br>
            <a:r>
              <a:rPr lang="pl-PL" sz="4000"/>
              <a:t> Krucyfiks ze Szpitala św. Ducha w Norymberdze</a:t>
            </a:r>
            <a:br>
              <a:rPr lang="pl-PL" sz="4000"/>
            </a:br>
            <a:endParaRPr lang="pl-PL" sz="400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05B2DF1-AF46-470A-BE1F-9663BA6E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36" y="1299627"/>
            <a:ext cx="5186147" cy="6260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315B7D-C97E-49CC-9B6E-0C9FFD388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01478"/>
            <a:ext cx="10080629" cy="2433236"/>
          </a:xfrm>
        </p:spPr>
        <p:txBody>
          <a:bodyPr anchorCtr="1"/>
          <a:lstStyle/>
          <a:p>
            <a:pPr lvl="0" algn="ctr"/>
            <a:r>
              <a:rPr lang="pl-PL"/>
              <a:t> Krucyfiks Wickla z kościoła NMP w Norymberdze</a:t>
            </a:r>
            <a:br>
              <a:rPr lang="pl-PL"/>
            </a:br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3265866F-E7DE-497E-9E84-3D7874DC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89" y="1332957"/>
            <a:ext cx="5785655" cy="62267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87C73-12CA-454B-A389-F042F0A64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697" y="207148"/>
            <a:ext cx="7031233" cy="1425321"/>
          </a:xfrm>
        </p:spPr>
        <p:txBody>
          <a:bodyPr anchorCtr="1">
            <a:noAutofit/>
          </a:bodyPr>
          <a:lstStyle/>
          <a:p>
            <a:pPr lvl="0" algn="ctr"/>
            <a:r>
              <a:rPr lang="pl-PL" sz="5400"/>
              <a:t>Ołtarz Bamberski</a:t>
            </a:r>
            <a:br>
              <a:rPr lang="pl-PL" sz="5400"/>
            </a:br>
            <a:endParaRPr lang="pl-PL" sz="5400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7212579D-0CC1-43A2-B957-D10E70B2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23" y="1050389"/>
            <a:ext cx="9298981" cy="65092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2EC22-6D1F-47F1-A93E-CD141E41F1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pl-PL" sz="6000"/>
              <a:t>Biografia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8EEA89-745B-4D95-9B2B-73E0B65280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601" y="932660"/>
            <a:ext cx="9072557" cy="4987923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pl-PL"/>
              <a:t>Wit Stwosz (1447-1533), urodził się w miejscowości Horb am Neckar. Zmarł w Norymberdze w roku 1533. Był wybitnym twórcą, malarzem, rzeźbiarzem, a także grafikiem. Reprezentował styl późnogotycki.  </a:t>
            </a:r>
          </a:p>
          <a:p>
            <a:pPr lvl="0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80AAF2-003B-4D56-B55B-21EEF40333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21" y="2957297"/>
            <a:ext cx="9070976" cy="1262064"/>
          </a:xfrm>
        </p:spPr>
        <p:txBody>
          <a:bodyPr anchorCtr="1">
            <a:noAutofit/>
          </a:bodyPr>
          <a:lstStyle/>
          <a:p>
            <a:pPr lvl="0" algn="ctr"/>
            <a:r>
              <a:rPr lang="pl-PL" sz="6600"/>
              <a:t>Wit Stwosz tworzył w epoce gotyku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C0772-6EC9-4490-BE16-8B89B9CCBA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pl-PL" sz="6600"/>
              <a:t>Tematyka prac Wita Stwosza</a:t>
            </a:r>
          </a:p>
        </p:txBody>
      </p:sp>
      <p:sp>
        <p:nvSpPr>
          <p:cNvPr id="3" name="Symbol zastępczy zawartości 6">
            <a:extLst>
              <a:ext uri="{FF2B5EF4-FFF2-40B4-BE49-F238E27FC236}">
                <a16:creationId xmlns:a16="http://schemas.microsoft.com/office/drawing/2014/main" id="{C70D9454-3AE4-42F2-8815-0D95644106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5721" y="2868545"/>
            <a:ext cx="8770147" cy="448540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pl-PL" sz="4800">
                <a:solidFill>
                  <a:srgbClr val="FF0000"/>
                </a:solidFill>
              </a:rPr>
              <a:t>Wit Stwosz tworzył rzeźby i płaskorzeźby, a jego tematyką prac był Bóg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B5E80-762D-47EF-9DE3-4E51457C5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825" y="1627321"/>
            <a:ext cx="8214969" cy="3771241"/>
          </a:xfrm>
        </p:spPr>
        <p:txBody>
          <a:bodyPr anchorCtr="1">
            <a:noAutofit/>
          </a:bodyPr>
          <a:lstStyle/>
          <a:p>
            <a:pPr lvl="0" algn="ctr"/>
            <a:r>
              <a:rPr lang="pl-PL" sz="8000"/>
              <a:t>Rzeźby i płaskorzeźby wita Stwosza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2113F-A2A5-42BC-A45F-D783432132A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4026" y="-1735805"/>
            <a:ext cx="9072567" cy="4123733"/>
          </a:xfrm>
        </p:spPr>
        <p:txBody>
          <a:bodyPr anchorCtr="1"/>
          <a:lstStyle/>
          <a:p>
            <a:pPr lvl="0" algn="ctr"/>
            <a:r>
              <a:rPr lang="pl-PL" sz="5400"/>
              <a:t>Ołtarz główny w kościele Mariackim w Krakowie</a:t>
            </a: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9C2A1D99-769C-4437-B224-D67A463F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37" y="2278255"/>
            <a:ext cx="4974957" cy="52738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05454-6B3C-4A62-8D24-75FEF7927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80" y="123983"/>
            <a:ext cx="9781848" cy="2004428"/>
          </a:xfrm>
        </p:spPr>
        <p:txBody>
          <a:bodyPr anchorCtr="1"/>
          <a:lstStyle/>
          <a:p>
            <a:pPr lvl="0" algn="ctr"/>
            <a:r>
              <a:rPr lang="pl-PL" sz="4000"/>
              <a:t>Nagrobek króla Kazimierza IV Jagiellończyka w kaplicy Świętokrzyskiej katedry wawelskiej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F79121F-BD9B-4F50-AB09-AD0CFBDC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07" y="1968282"/>
            <a:ext cx="4639994" cy="5591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66F96-A280-48E9-9DEF-D91EF9E881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979" y="-294473"/>
            <a:ext cx="10080629" cy="2479724"/>
          </a:xfrm>
        </p:spPr>
        <p:txBody>
          <a:bodyPr anchorCtr="1"/>
          <a:lstStyle/>
          <a:p>
            <a:pPr lvl="0" algn="ctr"/>
            <a:r>
              <a:rPr lang="pl-PL"/>
              <a:t>Krucyfiks w nawie południowej Kościoła Mariackiego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CE74BC5-D88A-4230-9926-57D0285A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42" y="1859798"/>
            <a:ext cx="4221903" cy="56998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F850A-5524-44F8-8578-B595985D3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981" y="-371959"/>
            <a:ext cx="10080629" cy="2665704"/>
          </a:xfrm>
        </p:spPr>
        <p:txBody>
          <a:bodyPr anchorCtr="1"/>
          <a:lstStyle/>
          <a:p>
            <a:pPr lvl="0" algn="ctr"/>
            <a:r>
              <a:rPr lang="pl-PL"/>
              <a:t>Chrystus w Ogrodzie Oliwnym w Muzeum Narodowym w Krakowie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B017D69E-F7BA-4F00-AF9F-DDDA119B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565" y="1890796"/>
            <a:ext cx="4890796" cy="56688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TM04033937%5b%5bfn=Para%5d%5d</Template>
  <TotalTime>449</TotalTime>
  <Words>180</Words>
  <Application>Microsoft Office PowerPoint</Application>
  <PresentationFormat>Panoramiczny</PresentationFormat>
  <Paragraphs>24</Paragraphs>
  <Slides>17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Para</vt:lpstr>
      <vt:lpstr>Wit Stwosz</vt:lpstr>
      <vt:lpstr>Biografia</vt:lpstr>
      <vt:lpstr>Wit Stwosz tworzył w epoce gotyku</vt:lpstr>
      <vt:lpstr>Tematyka prac Wita Stwosza</vt:lpstr>
      <vt:lpstr>Rzeźby i płaskorzeźby wita Stwosza</vt:lpstr>
      <vt:lpstr>Ołtarz główny w kościele Mariackim w Krakowie</vt:lpstr>
      <vt:lpstr>Nagrobek króla Kazimierza IV Jagiellończyka w kaplicy Świętokrzyskiej katedry wawelskiej</vt:lpstr>
      <vt:lpstr>Krucyfiks w nawie południowej Kościoła Mariackiego</vt:lpstr>
      <vt:lpstr>Chrystus w Ogrodzie Oliwnym w Muzeum Narodowym w Krakowie</vt:lpstr>
      <vt:lpstr>Tumba Piotra z Bnina w katedrze we Włocławku </vt:lpstr>
      <vt:lpstr>Płyta nagrobna prymasa Zbigniewa Oleśnickiegow katedrze gnieźnieńskiej </vt:lpstr>
      <vt:lpstr> Modlitwa w Ogrójcu z kościoła pw. Wszystkich Świętych w Ptaszkowej            </vt:lpstr>
      <vt:lpstr>Epitafium Pawła Volckamera w kościele św. Sebalda w Norymberdze </vt:lpstr>
      <vt:lpstr> Epitafium Filipa Kallimacha w kościele św. Trójcy </vt:lpstr>
      <vt:lpstr>   Krucyfiks ze Szpitala św. Ducha w Norymberdze </vt:lpstr>
      <vt:lpstr> Krucyfiks Wickla z kościoła NMP w Norymberdze </vt:lpstr>
      <vt:lpstr>Ołtarz Bamberski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 Stwosz</dc:title>
  <dc:creator>Piotrek</dc:creator>
  <cp:lastModifiedBy>Piotrek</cp:lastModifiedBy>
  <cp:revision>9</cp:revision>
  <dcterms:created xsi:type="dcterms:W3CDTF">2020-06-05T09:39:53Z</dcterms:created>
  <dcterms:modified xsi:type="dcterms:W3CDTF">2020-06-25T14:44:45Z</dcterms:modified>
</cp:coreProperties>
</file>